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-522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5019" y="4953000"/>
            <a:ext cx="12197020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88577B5-0983-47D5-BCBA-DB7A3A9913D1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1F24082-716C-4817-B13A-2872A201E6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8577B5-0983-47D5-BCBA-DB7A3A9913D1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F24082-716C-4817-B13A-2872A201E6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8577B5-0983-47D5-BCBA-DB7A3A9913D1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F24082-716C-4817-B13A-2872A201E6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8577B5-0983-47D5-BCBA-DB7A3A9913D1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F24082-716C-4817-B13A-2872A201E65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8577B5-0983-47D5-BCBA-DB7A3A9913D1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F24082-716C-4817-B13A-2872A201E65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4848907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4600352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8577B5-0983-47D5-BCBA-DB7A3A9913D1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F24082-716C-4817-B13A-2872A201E65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8577B5-0983-47D5-BCBA-DB7A3A9913D1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F24082-716C-4817-B13A-2872A201E65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8577B5-0983-47D5-BCBA-DB7A3A9913D1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F24082-716C-4817-B13A-2872A201E654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8577B5-0983-47D5-BCBA-DB7A3A9913D1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F24082-716C-4817-B13A-2872A201E6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969376" y="6407944"/>
            <a:ext cx="2560320" cy="365760"/>
          </a:xfrm>
        </p:spPr>
        <p:txBody>
          <a:bodyPr/>
          <a:lstStyle>
            <a:extLst/>
          </a:lstStyle>
          <a:p>
            <a:fld id="{D88577B5-0983-47D5-BCBA-DB7A3A9913D1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F24082-716C-4817-B13A-2872A201E65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88577B5-0983-47D5-BCBA-DB7A3A9913D1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40097" y="6407945"/>
            <a:ext cx="31342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1F24082-716C-4817-B13A-2872A201E65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11552149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11303595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481329"/>
            <a:ext cx="109728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8969376" y="6407944"/>
            <a:ext cx="256032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88577B5-0983-47D5-BCBA-DB7A3A9913D1}" type="datetimeFigureOut">
              <a:rPr lang="en-US" smtClean="0"/>
              <a:pPr/>
              <a:t>2/11/2021</a:t>
            </a:fld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5840097" y="6407945"/>
            <a:ext cx="313424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1529696" y="6407945"/>
            <a:ext cx="48768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1F24082-716C-4817-B13A-2872A201E654}" type="slidenum">
              <a:rPr lang="en-US" smtClean="0"/>
              <a:pPr/>
              <a:t>‹#›</a:t>
            </a:fld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fkep.unej.ac.id/?page_id=308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CECED5D-2640-4D9B-9199-691524C9BCA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TATA CARA PENGAMBILAN 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F3EF9C05-C5C5-4EAF-8F9F-2B3AC287CDD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Atribut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err="1" smtClean="0"/>
              <a:t>Jaket</a:t>
            </a:r>
            <a:r>
              <a:rPr lang="en-US" dirty="0" smtClean="0"/>
              <a:t> </a:t>
            </a:r>
            <a:r>
              <a:rPr lang="en-US" dirty="0" err="1" smtClean="0"/>
              <a:t>Almamater</a:t>
            </a:r>
            <a:r>
              <a:rPr lang="en-US" dirty="0" smtClean="0"/>
              <a:t> , </a:t>
            </a:r>
            <a:r>
              <a:rPr lang="en-US" dirty="0" err="1" smtClean="0"/>
              <a:t>Kaos</a:t>
            </a:r>
            <a:r>
              <a:rPr lang="en-US" dirty="0" smtClean="0"/>
              <a:t> </a:t>
            </a:r>
            <a:r>
              <a:rPr lang="en-US" dirty="0" err="1" smtClean="0"/>
              <a:t>Olah</a:t>
            </a:r>
            <a:r>
              <a:rPr lang="en-US" dirty="0"/>
              <a:t> </a:t>
            </a:r>
            <a:r>
              <a:rPr lang="en-US" dirty="0" smtClean="0"/>
              <a:t>Raga, </a:t>
            </a:r>
            <a:r>
              <a:rPr lang="en-US" dirty="0" err="1" smtClean="0"/>
              <a:t>Dasi</a:t>
            </a:r>
            <a:r>
              <a:rPr lang="en-US" dirty="0" smtClean="0"/>
              <a:t>, </a:t>
            </a:r>
            <a:r>
              <a:rPr lang="en-US" dirty="0" err="1" smtClean="0"/>
              <a:t>Topi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4999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F3EF9C05-C5C5-4EAF-8F9F-2B3AC287CD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3500" y="535631"/>
            <a:ext cx="7073900" cy="4007315"/>
          </a:xfrm>
        </p:spPr>
        <p:txBody>
          <a:bodyPr>
            <a:normAutofit/>
          </a:bodyPr>
          <a:lstStyle/>
          <a:p>
            <a:pPr marL="228600" indent="-228600" algn="just">
              <a:buAutoNum type="arabicPeriod"/>
            </a:pPr>
            <a:r>
              <a:rPr lang="en-US" sz="2000" spc="3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Pastikan</a:t>
            </a:r>
            <a:r>
              <a:rPr lang="en-US" sz="2000" spc="3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000" spc="3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nama</a:t>
            </a:r>
            <a:r>
              <a:rPr lang="en-US" sz="2000" spc="3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000" spc="3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anda</a:t>
            </a:r>
            <a:r>
              <a:rPr lang="en-US" sz="2000" spc="3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000" spc="3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ada</a:t>
            </a:r>
            <a:r>
              <a:rPr lang="en-US" sz="2000" spc="3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000" spc="3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Dalam</a:t>
            </a:r>
            <a:r>
              <a:rPr lang="en-US" sz="2000" spc="3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000" spc="3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Daftar</a:t>
            </a:r>
            <a:r>
              <a:rPr lang="en-US" sz="2000" spc="3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000" spc="3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Penerima</a:t>
            </a:r>
            <a:r>
              <a:rPr lang="en-US" sz="2000" spc="3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000" spc="3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Atribut</a:t>
            </a:r>
            <a:r>
              <a:rPr lang="en-US" sz="2000" spc="3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, yang di </a:t>
            </a:r>
            <a:r>
              <a:rPr lang="en-US" sz="2000" spc="3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keluarkan</a:t>
            </a:r>
            <a:r>
              <a:rPr lang="en-US" sz="2000" spc="3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000" spc="3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oleh</a:t>
            </a:r>
            <a:r>
              <a:rPr lang="en-US" sz="2000" spc="3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000" spc="3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Kemahasiswaan</a:t>
            </a:r>
            <a:r>
              <a:rPr lang="en-US" sz="2000" spc="300" dirty="0" smtClean="0">
                <a:latin typeface="Segoe UI" panose="020B0502040204020203" pitchFamily="34" charset="0"/>
                <a:cs typeface="Segoe UI" panose="020B0502040204020203" pitchFamily="34" charset="0"/>
              </a:rPr>
              <a:t>.</a:t>
            </a:r>
          </a:p>
          <a:p>
            <a:pPr marL="228600" indent="-228600" algn="just">
              <a:buAutoNum type="arabicPeriod"/>
            </a:pPr>
            <a:r>
              <a:rPr lang="en-US" sz="2000" spc="3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Jika</a:t>
            </a:r>
            <a:r>
              <a:rPr lang="en-US" sz="2000" spc="300" dirty="0" smtClean="0">
                <a:latin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lang="en-US" sz="2000" spc="3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anda</a:t>
            </a:r>
            <a:r>
              <a:rPr lang="en-US" sz="2000" spc="3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000" spc="3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berdomisili</a:t>
            </a:r>
            <a:r>
              <a:rPr lang="en-US" sz="2000" spc="3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di </a:t>
            </a:r>
            <a:r>
              <a:rPr lang="en-US" sz="2000" spc="3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Jember</a:t>
            </a:r>
            <a:r>
              <a:rPr lang="en-US" sz="2000" spc="300" dirty="0" smtClean="0">
                <a:latin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lang="en-US" sz="2000" spc="3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silahkan</a:t>
            </a:r>
            <a:r>
              <a:rPr lang="en-US" sz="2000" spc="3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000" spc="3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anda</a:t>
            </a:r>
            <a:r>
              <a:rPr lang="en-US" sz="2000" spc="3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000" spc="3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datang</a:t>
            </a:r>
            <a:r>
              <a:rPr lang="en-US" sz="2000" spc="3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000" spc="3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ke</a:t>
            </a:r>
            <a:r>
              <a:rPr lang="en-US" sz="2000" spc="3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000" spc="3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kampus</a:t>
            </a:r>
            <a:r>
              <a:rPr lang="en-US" sz="2000" spc="3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, </a:t>
            </a:r>
            <a:r>
              <a:rPr lang="en-US" sz="2000" spc="3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Pada</a:t>
            </a:r>
            <a:r>
              <a:rPr lang="en-US" sz="2000" spc="3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000" spc="3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jadwal</a:t>
            </a:r>
            <a:r>
              <a:rPr lang="en-US" sz="2000" spc="3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yang </a:t>
            </a:r>
            <a:r>
              <a:rPr lang="en-US" sz="2000" spc="3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telah</a:t>
            </a:r>
            <a:r>
              <a:rPr lang="en-US" sz="2000" spc="3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000" spc="3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ditentukan</a:t>
            </a:r>
            <a:r>
              <a:rPr lang="en-US" sz="2000" spc="300" dirty="0" smtClean="0">
                <a:latin typeface="Segoe UI" panose="020B0502040204020203" pitchFamily="34" charset="0"/>
                <a:cs typeface="Segoe UI" panose="020B0502040204020203" pitchFamily="34" charset="0"/>
              </a:rPr>
              <a:t>.</a:t>
            </a:r>
          </a:p>
          <a:p>
            <a:pPr marL="228600" indent="-228600" algn="just">
              <a:buAutoNum type="arabicPeriod"/>
            </a:pPr>
            <a:r>
              <a:rPr lang="en-US" sz="2000" spc="300" dirty="0" smtClean="0">
                <a:latin typeface="Segoe UI" panose="020B0502040204020203" pitchFamily="34" charset="0"/>
                <a:cs typeface="Segoe UI" panose="020B0502040204020203" pitchFamily="34" charset="0"/>
              </a:rPr>
              <a:t>Dan </a:t>
            </a:r>
            <a:r>
              <a:rPr lang="en-US" sz="2000" spc="3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apabila</a:t>
            </a:r>
            <a:r>
              <a:rPr lang="en-US" sz="2000" spc="3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000" spc="3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anda</a:t>
            </a:r>
            <a:r>
              <a:rPr lang="en-US" sz="2000" spc="3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000" spc="3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berhalangan</a:t>
            </a:r>
            <a:r>
              <a:rPr lang="en-US" sz="2000" spc="3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000" spc="3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hadir</a:t>
            </a:r>
            <a:r>
              <a:rPr lang="en-US" sz="2000" spc="300" dirty="0" smtClean="0">
                <a:latin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lang="en-US" sz="2000" spc="3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atau</a:t>
            </a:r>
            <a:r>
              <a:rPr lang="en-US" sz="2000" spc="3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000" spc="3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berdomisili</a:t>
            </a:r>
            <a:r>
              <a:rPr lang="en-US" sz="2000" spc="3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di </a:t>
            </a:r>
            <a:r>
              <a:rPr lang="en-US" sz="2000" spc="3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luar</a:t>
            </a:r>
            <a:r>
              <a:rPr lang="en-US" sz="2000" spc="3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000" spc="3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jember</a:t>
            </a:r>
            <a:r>
              <a:rPr lang="en-US" sz="2000" spc="300" dirty="0" smtClean="0">
                <a:latin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lang="en-US" sz="2000" spc="3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maka</a:t>
            </a:r>
            <a:r>
              <a:rPr lang="en-US" sz="2000" spc="3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000" spc="3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anda</a:t>
            </a:r>
            <a:r>
              <a:rPr lang="en-US" sz="2000" spc="3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000" spc="3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bisa</a:t>
            </a:r>
            <a:r>
              <a:rPr lang="en-US" sz="2000" spc="3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000" spc="3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memberikan</a:t>
            </a:r>
            <a:r>
              <a:rPr lang="en-US" sz="2000" spc="3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000" spc="3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kuasa</a:t>
            </a:r>
            <a:r>
              <a:rPr lang="en-US" sz="2000" spc="3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000" spc="3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kepada</a:t>
            </a:r>
            <a:r>
              <a:rPr lang="en-US" sz="2000" spc="3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000" spc="3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rekan</a:t>
            </a:r>
            <a:r>
              <a:rPr lang="en-US" sz="2000" spc="3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000" spc="3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anda</a:t>
            </a:r>
            <a:r>
              <a:rPr lang="en-US" sz="2000" spc="300" dirty="0" smtClean="0">
                <a:latin typeface="Segoe UI" panose="020B0502040204020203" pitchFamily="34" charset="0"/>
                <a:cs typeface="Segoe UI" panose="020B0502040204020203" pitchFamily="34" charset="0"/>
              </a:rPr>
              <a:t>. </a:t>
            </a:r>
            <a:r>
              <a:rPr lang="en-US" sz="2000" spc="3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000" spc="3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Dengan</a:t>
            </a:r>
            <a:r>
              <a:rPr lang="en-US" sz="2000" spc="3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000" spc="3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mengikuti</a:t>
            </a:r>
            <a:r>
              <a:rPr lang="en-US" sz="2000" spc="3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000" spc="3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tata</a:t>
            </a:r>
            <a:r>
              <a:rPr lang="en-US" sz="2000" spc="3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000" spc="3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cara</a:t>
            </a:r>
            <a:r>
              <a:rPr lang="en-US" sz="2000" spc="3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000" spc="3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sebagai</a:t>
            </a:r>
            <a:r>
              <a:rPr lang="en-US" sz="2000" spc="3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000" spc="3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berikut</a:t>
            </a:r>
            <a:r>
              <a:rPr lang="en-US" sz="2000" spc="300" dirty="0" smtClean="0">
                <a:latin typeface="Segoe UI" panose="020B0502040204020203" pitchFamily="34" charset="0"/>
                <a:cs typeface="Segoe UI" panose="020B0502040204020203" pitchFamily="34" charset="0"/>
              </a:rPr>
              <a:t>:</a:t>
            </a:r>
            <a:endParaRPr lang="en-US" sz="2000" spc="3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2051" name="Picture 3" descr="D:\Download\pngegg (1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712926" y="530991"/>
            <a:ext cx="2599508" cy="4380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99060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F3EF9C05-C5C5-4EAF-8F9F-2B3AC287CD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863600"/>
            <a:ext cx="6769100" cy="4521200"/>
          </a:xfrm>
        </p:spPr>
        <p:txBody>
          <a:bodyPr>
            <a:normAutofit fontScale="92500" lnSpcReduction="20000"/>
          </a:bodyPr>
          <a:lstStyle/>
          <a:p>
            <a:pPr marL="457200" indent="-457200" algn="just">
              <a:lnSpc>
                <a:spcPct val="120000"/>
              </a:lnSpc>
              <a:buAutoNum type="arabicPeriod"/>
            </a:pPr>
            <a:r>
              <a:rPr lang="en-US" dirty="0" err="1" smtClean="0"/>
              <a:t>Unduh</a:t>
            </a:r>
            <a:r>
              <a:rPr lang="en-US" dirty="0" smtClean="0"/>
              <a:t> form di </a:t>
            </a:r>
            <a:r>
              <a:rPr lang="en-US" dirty="0" err="1" smtClean="0"/>
              <a:t>alamat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/>
              <a:t> </a:t>
            </a:r>
            <a:r>
              <a:rPr lang="en-US" dirty="0" smtClean="0"/>
              <a:t>: </a:t>
            </a:r>
            <a:br>
              <a:rPr lang="en-US" dirty="0" smtClean="0"/>
            </a:b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://fkep.unej.ac.id/?</a:t>
            </a:r>
            <a:r>
              <a:rPr lang="en-US" dirty="0" smtClean="0">
                <a:hlinkClick r:id="rId2"/>
              </a:rPr>
              <a:t>page_id=308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nama</a:t>
            </a:r>
            <a:r>
              <a:rPr lang="en-US" dirty="0" smtClean="0"/>
              <a:t> file: form </a:t>
            </a:r>
            <a:r>
              <a:rPr lang="en-US" dirty="0" err="1" smtClean="0"/>
              <a:t>surat</a:t>
            </a:r>
            <a:r>
              <a:rPr lang="en-US" dirty="0" smtClean="0"/>
              <a:t> Kuasa.docx</a:t>
            </a:r>
          </a:p>
          <a:p>
            <a:pPr marL="457200" indent="-457200" algn="just">
              <a:lnSpc>
                <a:spcPct val="120000"/>
              </a:lnSpc>
              <a:buAutoNum type="arabicPeriod"/>
            </a:pPr>
            <a:r>
              <a:rPr lang="en-US" dirty="0" smtClean="0"/>
              <a:t>Isi, </a:t>
            </a:r>
            <a:r>
              <a:rPr lang="en-US" dirty="0" err="1" smtClean="0"/>
              <a:t>lengkapi</a:t>
            </a:r>
            <a:r>
              <a:rPr lang="en-US" dirty="0" smtClean="0"/>
              <a:t> (</a:t>
            </a:r>
            <a:r>
              <a:rPr lang="en-US" dirty="0" err="1" smtClean="0"/>
              <a:t>materai</a:t>
            </a:r>
            <a:r>
              <a:rPr lang="en-US" dirty="0" smtClean="0"/>
              <a:t> Rp.10.000, </a:t>
            </a:r>
            <a:r>
              <a:rPr lang="en-US" dirty="0" err="1" smtClean="0"/>
              <a:t>asli</a:t>
            </a:r>
            <a:r>
              <a:rPr lang="en-US" dirty="0" smtClean="0"/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scan)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fotokopi</a:t>
            </a:r>
            <a:r>
              <a:rPr lang="en-US" dirty="0" smtClean="0"/>
              <a:t> KTP </a:t>
            </a:r>
            <a:r>
              <a:rPr lang="en-US" dirty="0" err="1" smtClean="0"/>
              <a:t>anda</a:t>
            </a:r>
            <a:r>
              <a:rPr lang="en-US" dirty="0" smtClean="0"/>
              <a:t>. </a:t>
            </a:r>
            <a:r>
              <a:rPr lang="en-US" dirty="0" err="1" smtClean="0"/>
              <a:t>Kirimkan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rekan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mengambil</a:t>
            </a:r>
            <a:r>
              <a:rPr lang="en-US" dirty="0" smtClean="0"/>
              <a:t> </a:t>
            </a:r>
            <a:r>
              <a:rPr lang="en-US" dirty="0" err="1" smtClean="0"/>
              <a:t>atribut</a:t>
            </a:r>
            <a:r>
              <a:rPr lang="en-US" dirty="0" smtClean="0"/>
              <a:t>  </a:t>
            </a:r>
            <a:r>
              <a:rPr lang="en-US" dirty="0" err="1" smtClean="0"/>
              <a:t>kemahasiswaan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di </a:t>
            </a:r>
            <a:r>
              <a:rPr lang="en-US" dirty="0" err="1" smtClean="0"/>
              <a:t>kampus</a:t>
            </a:r>
            <a:r>
              <a:rPr lang="en-US" dirty="0" smtClean="0"/>
              <a:t>.</a:t>
            </a:r>
          </a:p>
          <a:p>
            <a:pPr marL="457200" indent="-457200" algn="just">
              <a:lnSpc>
                <a:spcPct val="120000"/>
              </a:lnSpc>
              <a:buAutoNum type="arabicPeriod"/>
            </a:pPr>
            <a:r>
              <a:rPr lang="en-US" dirty="0" err="1" smtClean="0"/>
              <a:t>Rekan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mengambil</a:t>
            </a:r>
            <a:r>
              <a:rPr lang="en-US" dirty="0" smtClean="0"/>
              <a:t> </a:t>
            </a:r>
            <a:r>
              <a:rPr lang="en-US" dirty="0" err="1" smtClean="0"/>
              <a:t>atribut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kuasa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petugas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1026" name="Picture 2" descr="D:\Download\pngeg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77300" y="2579325"/>
            <a:ext cx="2273300" cy="2437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2837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70</TotalTime>
  <Words>73</Words>
  <Application>Microsoft Office PowerPoint</Application>
  <PresentationFormat>Custom</PresentationFormat>
  <Paragraphs>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Concourse</vt:lpstr>
      <vt:lpstr>TATA CARA PENGAMBILAN </vt:lpstr>
      <vt:lpstr>PowerPoint Presentation</vt:lpstr>
      <vt:lpstr>PowerPoint Presentation</vt:lpstr>
    </vt:vector>
  </TitlesOfParts>
  <Company>Universitas Jember</Company>
  <LinksUpToDate>false</LinksUpToDate>
  <SharedDoc>false</SharedDoc>
  <HyperlinkBase>www.unej.ac.id</HyperlinkBase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Andrei Ramani;Hendro Agung</dc:creator>
  <dc:description>Graphic design: Hendro Agung
Slide master: Andrei Ramani</dc:description>
  <cp:lastModifiedBy>M3tr0mini</cp:lastModifiedBy>
  <cp:revision>8</cp:revision>
  <dcterms:created xsi:type="dcterms:W3CDTF">2020-10-19T00:29:44Z</dcterms:created>
  <dcterms:modified xsi:type="dcterms:W3CDTF">2021-02-11T07:02:13Z</dcterms:modified>
  <cp:contentStatus>unofficial</cp:contentStatus>
</cp:coreProperties>
</file>